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74"/>
    <p:restoredTop sz="94685"/>
  </p:normalViewPr>
  <p:slideViewPr>
    <p:cSldViewPr snapToGrid="0" snapToObjects="1">
      <p:cViewPr varScale="1">
        <p:scale>
          <a:sx n="130" d="100"/>
          <a:sy n="130" d="100"/>
        </p:scale>
        <p:origin x="12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y for Turkey and Syr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10E04BC-C069-9743-A7CC-F6E1320BB1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65" y="3349"/>
            <a:ext cx="9135070" cy="685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1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t Invol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C006D6C-D96C-A74C-AE22-CEFD3826A4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65" y="3349"/>
            <a:ext cx="9135070" cy="685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44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3651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2618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6381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Lyons, Meredith</dc:creator>
  <cp:lastModifiedBy>Carson, Matt</cp:lastModifiedBy>
  <cp:revision>2</cp:revision>
  <dcterms:created xsi:type="dcterms:W3CDTF">2022-03-04T17:26:30Z</dcterms:created>
  <dcterms:modified xsi:type="dcterms:W3CDTF">2023-02-08T14:36:50Z</dcterms:modified>
</cp:coreProperties>
</file>